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sldIdLst>
    <p:sldId id="256" r:id="rId5"/>
    <p:sldId id="264" r:id="rId6"/>
    <p:sldId id="257" r:id="rId7"/>
    <p:sldId id="258" r:id="rId8"/>
    <p:sldId id="259" r:id="rId9"/>
    <p:sldId id="261" r:id="rId10"/>
    <p:sldId id="269" r:id="rId11"/>
    <p:sldId id="270" r:id="rId12"/>
    <p:sldId id="271" r:id="rId13"/>
    <p:sldId id="266" r:id="rId14"/>
    <p:sldId id="268" r:id="rId15"/>
    <p:sldId id="267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852FB-E8D0-49A8-B124-DAE00DCA0D3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78A71A-E4B1-48E5-870F-26B8FD7CE483}">
      <dgm:prSet/>
      <dgm:spPr/>
      <dgm:t>
        <a:bodyPr/>
        <a:lstStyle/>
        <a:p>
          <a:r>
            <a:rPr lang="nl-NL"/>
            <a:t>Gewone celdeling</a:t>
          </a:r>
          <a:endParaRPr lang="en-US"/>
        </a:p>
      </dgm:t>
    </dgm:pt>
    <dgm:pt modelId="{533305A5-AEE3-48EB-8631-E7DDB3BFEC1A}" type="parTrans" cxnId="{E8EC08EE-2E70-4ADE-80E9-1000939099D5}">
      <dgm:prSet/>
      <dgm:spPr/>
      <dgm:t>
        <a:bodyPr/>
        <a:lstStyle/>
        <a:p>
          <a:endParaRPr lang="en-US"/>
        </a:p>
      </dgm:t>
    </dgm:pt>
    <dgm:pt modelId="{763261F6-5827-4B76-9AAA-237CA8E68962}" type="sibTrans" cxnId="{E8EC08EE-2E70-4ADE-80E9-1000939099D5}">
      <dgm:prSet/>
      <dgm:spPr/>
      <dgm:t>
        <a:bodyPr/>
        <a:lstStyle/>
        <a:p>
          <a:endParaRPr lang="en-US"/>
        </a:p>
      </dgm:t>
    </dgm:pt>
    <dgm:pt modelId="{681E5E4A-4FE5-4B92-964C-87AFCCD3FB5F}">
      <dgm:prSet/>
      <dgm:spPr/>
      <dgm:t>
        <a:bodyPr/>
        <a:lstStyle/>
        <a:p>
          <a:r>
            <a:rPr lang="nl-NL"/>
            <a:t>Geslachtsdeling</a:t>
          </a:r>
          <a:endParaRPr lang="en-US"/>
        </a:p>
      </dgm:t>
    </dgm:pt>
    <dgm:pt modelId="{783558BA-890E-4BF4-A07B-21DD1A104CEE}" type="parTrans" cxnId="{C1101470-4A0A-448F-B8A4-95988458ACAD}">
      <dgm:prSet/>
      <dgm:spPr/>
      <dgm:t>
        <a:bodyPr/>
        <a:lstStyle/>
        <a:p>
          <a:endParaRPr lang="en-US"/>
        </a:p>
      </dgm:t>
    </dgm:pt>
    <dgm:pt modelId="{7F54AD63-DA86-4E09-8A5E-1352761FC79F}" type="sibTrans" cxnId="{C1101470-4A0A-448F-B8A4-95988458ACAD}">
      <dgm:prSet/>
      <dgm:spPr/>
      <dgm:t>
        <a:bodyPr/>
        <a:lstStyle/>
        <a:p>
          <a:endParaRPr lang="en-US"/>
        </a:p>
      </dgm:t>
    </dgm:pt>
    <dgm:pt modelId="{63D3E32C-0CB3-497D-878A-671F6678AD2C}" type="pres">
      <dgm:prSet presAssocID="{C6D852FB-E8D0-49A8-B124-DAE00DCA0D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2E4055-B9C0-40D6-AA7D-984B6ADD671C}" type="pres">
      <dgm:prSet presAssocID="{4978A71A-E4B1-48E5-870F-26B8FD7CE483}" presName="root" presStyleCnt="0"/>
      <dgm:spPr/>
    </dgm:pt>
    <dgm:pt modelId="{3D291ABF-266E-42BF-88C8-04F10DBA2772}" type="pres">
      <dgm:prSet presAssocID="{4978A71A-E4B1-48E5-870F-26B8FD7CE483}" presName="rootComposite" presStyleCnt="0"/>
      <dgm:spPr/>
    </dgm:pt>
    <dgm:pt modelId="{95479B61-9B31-415D-9125-5D6351B513D9}" type="pres">
      <dgm:prSet presAssocID="{4978A71A-E4B1-48E5-870F-26B8FD7CE483}" presName="rootText" presStyleLbl="node1" presStyleIdx="0" presStyleCnt="2"/>
      <dgm:spPr/>
    </dgm:pt>
    <dgm:pt modelId="{33FF3390-8E08-43C3-9383-A77ED26508B4}" type="pres">
      <dgm:prSet presAssocID="{4978A71A-E4B1-48E5-870F-26B8FD7CE483}" presName="rootConnector" presStyleLbl="node1" presStyleIdx="0" presStyleCnt="2"/>
      <dgm:spPr/>
    </dgm:pt>
    <dgm:pt modelId="{0B4DB7F4-7479-4F50-A839-330AB6FE6E4C}" type="pres">
      <dgm:prSet presAssocID="{4978A71A-E4B1-48E5-870F-26B8FD7CE483}" presName="childShape" presStyleCnt="0"/>
      <dgm:spPr/>
    </dgm:pt>
    <dgm:pt modelId="{AA0A3105-D568-454E-BBF7-510DA46E77F1}" type="pres">
      <dgm:prSet presAssocID="{681E5E4A-4FE5-4B92-964C-87AFCCD3FB5F}" presName="root" presStyleCnt="0"/>
      <dgm:spPr/>
    </dgm:pt>
    <dgm:pt modelId="{D0C9D7CD-997C-4A28-9051-938117CBEDDD}" type="pres">
      <dgm:prSet presAssocID="{681E5E4A-4FE5-4B92-964C-87AFCCD3FB5F}" presName="rootComposite" presStyleCnt="0"/>
      <dgm:spPr/>
    </dgm:pt>
    <dgm:pt modelId="{1B7CDEF7-D506-4888-B7A9-5D7B6826C0F8}" type="pres">
      <dgm:prSet presAssocID="{681E5E4A-4FE5-4B92-964C-87AFCCD3FB5F}" presName="rootText" presStyleLbl="node1" presStyleIdx="1" presStyleCnt="2"/>
      <dgm:spPr/>
    </dgm:pt>
    <dgm:pt modelId="{483919F2-C0D2-48E5-8AF4-169897998143}" type="pres">
      <dgm:prSet presAssocID="{681E5E4A-4FE5-4B92-964C-87AFCCD3FB5F}" presName="rootConnector" presStyleLbl="node1" presStyleIdx="1" presStyleCnt="2"/>
      <dgm:spPr/>
    </dgm:pt>
    <dgm:pt modelId="{57C899A3-F46D-4611-AB78-10F0F5FEE118}" type="pres">
      <dgm:prSet presAssocID="{681E5E4A-4FE5-4B92-964C-87AFCCD3FB5F}" presName="childShape" presStyleCnt="0"/>
      <dgm:spPr/>
    </dgm:pt>
  </dgm:ptLst>
  <dgm:cxnLst>
    <dgm:cxn modelId="{04FAEA40-2795-4998-BF49-FAC773E991C0}" type="presOf" srcId="{4978A71A-E4B1-48E5-870F-26B8FD7CE483}" destId="{33FF3390-8E08-43C3-9383-A77ED26508B4}" srcOrd="1" destOrd="0" presId="urn:microsoft.com/office/officeart/2005/8/layout/hierarchy3"/>
    <dgm:cxn modelId="{E562D65F-9F84-49A4-81C1-320647B0E034}" type="presOf" srcId="{4978A71A-E4B1-48E5-870F-26B8FD7CE483}" destId="{95479B61-9B31-415D-9125-5D6351B513D9}" srcOrd="0" destOrd="0" presId="urn:microsoft.com/office/officeart/2005/8/layout/hierarchy3"/>
    <dgm:cxn modelId="{CE046C68-EA10-4EC2-BE6F-34F11121BFB7}" type="presOf" srcId="{681E5E4A-4FE5-4B92-964C-87AFCCD3FB5F}" destId="{1B7CDEF7-D506-4888-B7A9-5D7B6826C0F8}" srcOrd="0" destOrd="0" presId="urn:microsoft.com/office/officeart/2005/8/layout/hierarchy3"/>
    <dgm:cxn modelId="{C1101470-4A0A-448F-B8A4-95988458ACAD}" srcId="{C6D852FB-E8D0-49A8-B124-DAE00DCA0D3D}" destId="{681E5E4A-4FE5-4B92-964C-87AFCCD3FB5F}" srcOrd="1" destOrd="0" parTransId="{783558BA-890E-4BF4-A07B-21DD1A104CEE}" sibTransId="{7F54AD63-DA86-4E09-8A5E-1352761FC79F}"/>
    <dgm:cxn modelId="{DDFB068F-B353-43F7-9688-F36A08CEA7DA}" type="presOf" srcId="{681E5E4A-4FE5-4B92-964C-87AFCCD3FB5F}" destId="{483919F2-C0D2-48E5-8AF4-169897998143}" srcOrd="1" destOrd="0" presId="urn:microsoft.com/office/officeart/2005/8/layout/hierarchy3"/>
    <dgm:cxn modelId="{543A0AD1-230B-4B8C-823D-961B34AAAF4E}" type="presOf" srcId="{C6D852FB-E8D0-49A8-B124-DAE00DCA0D3D}" destId="{63D3E32C-0CB3-497D-878A-671F6678AD2C}" srcOrd="0" destOrd="0" presId="urn:microsoft.com/office/officeart/2005/8/layout/hierarchy3"/>
    <dgm:cxn modelId="{E8EC08EE-2E70-4ADE-80E9-1000939099D5}" srcId="{C6D852FB-E8D0-49A8-B124-DAE00DCA0D3D}" destId="{4978A71A-E4B1-48E5-870F-26B8FD7CE483}" srcOrd="0" destOrd="0" parTransId="{533305A5-AEE3-48EB-8631-E7DDB3BFEC1A}" sibTransId="{763261F6-5827-4B76-9AAA-237CA8E68962}"/>
    <dgm:cxn modelId="{FD5CA0D6-4B4F-49F5-B7D3-28F144921F5F}" type="presParOf" srcId="{63D3E32C-0CB3-497D-878A-671F6678AD2C}" destId="{3A2E4055-B9C0-40D6-AA7D-984B6ADD671C}" srcOrd="0" destOrd="0" presId="urn:microsoft.com/office/officeart/2005/8/layout/hierarchy3"/>
    <dgm:cxn modelId="{061DBAD2-D0EA-4E3A-BDFF-0B7D12676CBE}" type="presParOf" srcId="{3A2E4055-B9C0-40D6-AA7D-984B6ADD671C}" destId="{3D291ABF-266E-42BF-88C8-04F10DBA2772}" srcOrd="0" destOrd="0" presId="urn:microsoft.com/office/officeart/2005/8/layout/hierarchy3"/>
    <dgm:cxn modelId="{BDA65E4A-FD57-4C3E-AE81-8A86B058166F}" type="presParOf" srcId="{3D291ABF-266E-42BF-88C8-04F10DBA2772}" destId="{95479B61-9B31-415D-9125-5D6351B513D9}" srcOrd="0" destOrd="0" presId="urn:microsoft.com/office/officeart/2005/8/layout/hierarchy3"/>
    <dgm:cxn modelId="{CD5D5663-96B0-4B8B-9A57-B7EE8BE852B4}" type="presParOf" srcId="{3D291ABF-266E-42BF-88C8-04F10DBA2772}" destId="{33FF3390-8E08-43C3-9383-A77ED26508B4}" srcOrd="1" destOrd="0" presId="urn:microsoft.com/office/officeart/2005/8/layout/hierarchy3"/>
    <dgm:cxn modelId="{ED34434F-7F13-4D66-8A5A-F7DF26457F7F}" type="presParOf" srcId="{3A2E4055-B9C0-40D6-AA7D-984B6ADD671C}" destId="{0B4DB7F4-7479-4F50-A839-330AB6FE6E4C}" srcOrd="1" destOrd="0" presId="urn:microsoft.com/office/officeart/2005/8/layout/hierarchy3"/>
    <dgm:cxn modelId="{BFCDB100-7C7D-4D05-A7BC-0EAC2311D8E8}" type="presParOf" srcId="{63D3E32C-0CB3-497D-878A-671F6678AD2C}" destId="{AA0A3105-D568-454E-BBF7-510DA46E77F1}" srcOrd="1" destOrd="0" presId="urn:microsoft.com/office/officeart/2005/8/layout/hierarchy3"/>
    <dgm:cxn modelId="{36F75A6A-CAD0-4CD6-BCAF-E00DDB982354}" type="presParOf" srcId="{AA0A3105-D568-454E-BBF7-510DA46E77F1}" destId="{D0C9D7CD-997C-4A28-9051-938117CBEDDD}" srcOrd="0" destOrd="0" presId="urn:microsoft.com/office/officeart/2005/8/layout/hierarchy3"/>
    <dgm:cxn modelId="{495B9423-BE2C-417D-AC30-CFFA65C317DB}" type="presParOf" srcId="{D0C9D7CD-997C-4A28-9051-938117CBEDDD}" destId="{1B7CDEF7-D506-4888-B7A9-5D7B6826C0F8}" srcOrd="0" destOrd="0" presId="urn:microsoft.com/office/officeart/2005/8/layout/hierarchy3"/>
    <dgm:cxn modelId="{DF7EE89A-38A4-4A25-ADF7-84A9C8A2F773}" type="presParOf" srcId="{D0C9D7CD-997C-4A28-9051-938117CBEDDD}" destId="{483919F2-C0D2-48E5-8AF4-169897998143}" srcOrd="1" destOrd="0" presId="urn:microsoft.com/office/officeart/2005/8/layout/hierarchy3"/>
    <dgm:cxn modelId="{2838FD4F-3D60-4538-95D7-D2BD48718444}" type="presParOf" srcId="{AA0A3105-D568-454E-BBF7-510DA46E77F1}" destId="{57C899A3-F46D-4611-AB78-10F0F5FEE11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BC746-6195-4C13-8638-102D10737BDB}" type="doc">
      <dgm:prSet loTypeId="urn:microsoft.com/office/officeart/2005/8/layout/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040B42-75BA-47F8-A33D-5A2424356AD2}">
      <dgm:prSet/>
      <dgm:spPr/>
      <dgm:t>
        <a:bodyPr/>
        <a:lstStyle/>
        <a:p>
          <a:r>
            <a:rPr lang="nl-NL" dirty="0"/>
            <a:t>De cel kopieert zichzelf in twee nieuwe, precies gelijke cellen</a:t>
          </a:r>
          <a:endParaRPr lang="en-US" dirty="0"/>
        </a:p>
      </dgm:t>
    </dgm:pt>
    <dgm:pt modelId="{015ABD4A-C749-4463-8D9D-3AC73BACB160}" type="parTrans" cxnId="{15274D53-6106-4780-808A-1BB3435956C9}">
      <dgm:prSet/>
      <dgm:spPr/>
      <dgm:t>
        <a:bodyPr/>
        <a:lstStyle/>
        <a:p>
          <a:endParaRPr lang="en-US"/>
        </a:p>
      </dgm:t>
    </dgm:pt>
    <dgm:pt modelId="{C91D694B-15C7-42D2-9FF7-EC9BC929251D}" type="sibTrans" cxnId="{15274D53-6106-4780-808A-1BB3435956C9}">
      <dgm:prSet/>
      <dgm:spPr/>
      <dgm:t>
        <a:bodyPr/>
        <a:lstStyle/>
        <a:p>
          <a:endParaRPr lang="en-US"/>
        </a:p>
      </dgm:t>
    </dgm:pt>
    <dgm:pt modelId="{D17BAACF-FE88-4163-8756-388D9F761DC5}">
      <dgm:prSet/>
      <dgm:spPr/>
      <dgm:t>
        <a:bodyPr/>
        <a:lstStyle/>
        <a:p>
          <a:r>
            <a:rPr lang="nl-NL"/>
            <a:t>Er vindt verdubbeling van het aantal chromosomen plaats</a:t>
          </a:r>
          <a:endParaRPr lang="en-US"/>
        </a:p>
      </dgm:t>
    </dgm:pt>
    <dgm:pt modelId="{41C71733-C250-4C3B-9ADB-82C14FE9A9EF}" type="parTrans" cxnId="{4A4C16DA-CE56-44BC-BC11-229DD1DB0E97}">
      <dgm:prSet/>
      <dgm:spPr/>
      <dgm:t>
        <a:bodyPr/>
        <a:lstStyle/>
        <a:p>
          <a:endParaRPr lang="en-US"/>
        </a:p>
      </dgm:t>
    </dgm:pt>
    <dgm:pt modelId="{30A561B9-43C1-43F9-912B-893CA92B7C9F}" type="sibTrans" cxnId="{4A4C16DA-CE56-44BC-BC11-229DD1DB0E97}">
      <dgm:prSet/>
      <dgm:spPr/>
      <dgm:t>
        <a:bodyPr/>
        <a:lstStyle/>
        <a:p>
          <a:endParaRPr lang="en-US"/>
        </a:p>
      </dgm:t>
    </dgm:pt>
    <dgm:pt modelId="{B91A7247-E22C-4BE3-A124-0C5F8E810D16}">
      <dgm:prSet/>
      <dgm:spPr/>
      <dgm:t>
        <a:bodyPr/>
        <a:lstStyle/>
        <a:p>
          <a:r>
            <a:rPr lang="nl-NL"/>
            <a:t>Doel:</a:t>
          </a:r>
          <a:endParaRPr lang="en-US"/>
        </a:p>
      </dgm:t>
    </dgm:pt>
    <dgm:pt modelId="{90B33AD0-3D3E-4D15-B788-BAA4DA34F5AB}" type="parTrans" cxnId="{D0F7578C-E96C-42DA-8C97-50069720C94B}">
      <dgm:prSet/>
      <dgm:spPr/>
      <dgm:t>
        <a:bodyPr/>
        <a:lstStyle/>
        <a:p>
          <a:endParaRPr lang="en-US"/>
        </a:p>
      </dgm:t>
    </dgm:pt>
    <dgm:pt modelId="{014EC4A3-F9A4-4773-AB40-799A4F412484}" type="sibTrans" cxnId="{D0F7578C-E96C-42DA-8C97-50069720C94B}">
      <dgm:prSet/>
      <dgm:spPr/>
      <dgm:t>
        <a:bodyPr/>
        <a:lstStyle/>
        <a:p>
          <a:endParaRPr lang="en-US"/>
        </a:p>
      </dgm:t>
    </dgm:pt>
    <dgm:pt modelId="{EE7B8351-3879-4C41-872D-ABCFF5009B97}">
      <dgm:prSet/>
      <dgm:spPr/>
      <dgm:t>
        <a:bodyPr/>
        <a:lstStyle/>
        <a:p>
          <a:r>
            <a:rPr lang="nl-NL"/>
            <a:t>Vervanging oude cellen / herstel</a:t>
          </a:r>
          <a:endParaRPr lang="en-US"/>
        </a:p>
      </dgm:t>
    </dgm:pt>
    <dgm:pt modelId="{44355E03-7124-44B0-BD69-DA766D8A8F69}" type="parTrans" cxnId="{A3AAA1E1-23A1-41DD-838D-07530A192525}">
      <dgm:prSet/>
      <dgm:spPr/>
      <dgm:t>
        <a:bodyPr/>
        <a:lstStyle/>
        <a:p>
          <a:endParaRPr lang="en-US"/>
        </a:p>
      </dgm:t>
    </dgm:pt>
    <dgm:pt modelId="{73FF4F74-D43D-46FF-9766-C1AA2613D5ED}" type="sibTrans" cxnId="{A3AAA1E1-23A1-41DD-838D-07530A192525}">
      <dgm:prSet/>
      <dgm:spPr/>
      <dgm:t>
        <a:bodyPr/>
        <a:lstStyle/>
        <a:p>
          <a:endParaRPr lang="en-US"/>
        </a:p>
      </dgm:t>
    </dgm:pt>
    <dgm:pt modelId="{8B262C25-5395-4C58-9EE6-D1AD7326A9BF}">
      <dgm:prSet/>
      <dgm:spPr/>
      <dgm:t>
        <a:bodyPr/>
        <a:lstStyle/>
        <a:p>
          <a:r>
            <a:rPr lang="nl-NL"/>
            <a:t>Groei</a:t>
          </a:r>
          <a:endParaRPr lang="en-US"/>
        </a:p>
      </dgm:t>
    </dgm:pt>
    <dgm:pt modelId="{5F35B3B3-E314-42D1-80A8-EE913BE5C213}" type="parTrans" cxnId="{6BAF0542-CA62-42C9-ADD9-F20AE8448F62}">
      <dgm:prSet/>
      <dgm:spPr/>
      <dgm:t>
        <a:bodyPr/>
        <a:lstStyle/>
        <a:p>
          <a:endParaRPr lang="en-US"/>
        </a:p>
      </dgm:t>
    </dgm:pt>
    <dgm:pt modelId="{C50540A5-165C-4532-B90E-C726E0862FA7}" type="sibTrans" cxnId="{6BAF0542-CA62-42C9-ADD9-F20AE8448F62}">
      <dgm:prSet/>
      <dgm:spPr/>
      <dgm:t>
        <a:bodyPr/>
        <a:lstStyle/>
        <a:p>
          <a:endParaRPr lang="en-US"/>
        </a:p>
      </dgm:t>
    </dgm:pt>
    <dgm:pt modelId="{D219DCAE-D5DF-433E-BD77-C8F56E5881E7}" type="pres">
      <dgm:prSet presAssocID="{125BC746-6195-4C13-8638-102D10737BDB}" presName="Name0" presStyleCnt="0">
        <dgm:presLayoutVars>
          <dgm:dir/>
          <dgm:animLvl val="lvl"/>
          <dgm:resizeHandles val="exact"/>
        </dgm:presLayoutVars>
      </dgm:prSet>
      <dgm:spPr/>
    </dgm:pt>
    <dgm:pt modelId="{14E462EB-84FA-4C1D-8D35-007CA135A122}" type="pres">
      <dgm:prSet presAssocID="{B91A7247-E22C-4BE3-A124-0C5F8E810D16}" presName="boxAndChildren" presStyleCnt="0"/>
      <dgm:spPr/>
    </dgm:pt>
    <dgm:pt modelId="{18DE68E3-5042-4FA1-831A-5D7AA12D78EA}" type="pres">
      <dgm:prSet presAssocID="{B91A7247-E22C-4BE3-A124-0C5F8E810D16}" presName="parentTextBox" presStyleLbl="node1" presStyleIdx="0" presStyleCnt="3"/>
      <dgm:spPr/>
    </dgm:pt>
    <dgm:pt modelId="{0F4E99E1-11A8-4457-9C4D-BFA262780539}" type="pres">
      <dgm:prSet presAssocID="{B91A7247-E22C-4BE3-A124-0C5F8E810D16}" presName="entireBox" presStyleLbl="node1" presStyleIdx="0" presStyleCnt="3"/>
      <dgm:spPr/>
    </dgm:pt>
    <dgm:pt modelId="{08347C84-8C31-458D-AF7E-A22F048BC7CC}" type="pres">
      <dgm:prSet presAssocID="{B91A7247-E22C-4BE3-A124-0C5F8E810D16}" presName="descendantBox" presStyleCnt="0"/>
      <dgm:spPr/>
    </dgm:pt>
    <dgm:pt modelId="{11D0D241-2ED1-4938-A797-E8F0BE489CF5}" type="pres">
      <dgm:prSet presAssocID="{EE7B8351-3879-4C41-872D-ABCFF5009B97}" presName="childTextBox" presStyleLbl="fgAccFollowNode1" presStyleIdx="0" presStyleCnt="2">
        <dgm:presLayoutVars>
          <dgm:bulletEnabled val="1"/>
        </dgm:presLayoutVars>
      </dgm:prSet>
      <dgm:spPr/>
    </dgm:pt>
    <dgm:pt modelId="{653C9449-2C9C-4850-B6D5-D4B266813E5F}" type="pres">
      <dgm:prSet presAssocID="{8B262C25-5395-4C58-9EE6-D1AD7326A9BF}" presName="childTextBox" presStyleLbl="fgAccFollowNode1" presStyleIdx="1" presStyleCnt="2">
        <dgm:presLayoutVars>
          <dgm:bulletEnabled val="1"/>
        </dgm:presLayoutVars>
      </dgm:prSet>
      <dgm:spPr/>
    </dgm:pt>
    <dgm:pt modelId="{E1465B47-8045-41BA-8264-85C003151121}" type="pres">
      <dgm:prSet presAssocID="{30A561B9-43C1-43F9-912B-893CA92B7C9F}" presName="sp" presStyleCnt="0"/>
      <dgm:spPr/>
    </dgm:pt>
    <dgm:pt modelId="{5B936C1D-73CA-4A32-BECA-202E0004AC54}" type="pres">
      <dgm:prSet presAssocID="{D17BAACF-FE88-4163-8756-388D9F761DC5}" presName="arrowAndChildren" presStyleCnt="0"/>
      <dgm:spPr/>
    </dgm:pt>
    <dgm:pt modelId="{A9781AB3-1F72-497D-9813-D2B0A32EDC49}" type="pres">
      <dgm:prSet presAssocID="{D17BAACF-FE88-4163-8756-388D9F761DC5}" presName="parentTextArrow" presStyleLbl="node1" presStyleIdx="1" presStyleCnt="3"/>
      <dgm:spPr/>
    </dgm:pt>
    <dgm:pt modelId="{06D49E33-F99B-4135-8801-0D7B75AC98C6}" type="pres">
      <dgm:prSet presAssocID="{C91D694B-15C7-42D2-9FF7-EC9BC929251D}" presName="sp" presStyleCnt="0"/>
      <dgm:spPr/>
    </dgm:pt>
    <dgm:pt modelId="{5D68395E-616C-4AC3-9E7E-AED383DA57C8}" type="pres">
      <dgm:prSet presAssocID="{85040B42-75BA-47F8-A33D-5A2424356AD2}" presName="arrowAndChildren" presStyleCnt="0"/>
      <dgm:spPr/>
    </dgm:pt>
    <dgm:pt modelId="{94555567-B576-4460-ABD2-9B11BB7C5D98}" type="pres">
      <dgm:prSet presAssocID="{85040B42-75BA-47F8-A33D-5A2424356AD2}" presName="parentTextArrow" presStyleLbl="node1" presStyleIdx="2" presStyleCnt="3"/>
      <dgm:spPr/>
    </dgm:pt>
  </dgm:ptLst>
  <dgm:cxnLst>
    <dgm:cxn modelId="{B0A5D421-F246-4C2C-87C3-25BD089A3E4B}" type="presOf" srcId="{8B262C25-5395-4C58-9EE6-D1AD7326A9BF}" destId="{653C9449-2C9C-4850-B6D5-D4B266813E5F}" srcOrd="0" destOrd="0" presId="urn:microsoft.com/office/officeart/2005/8/layout/process4"/>
    <dgm:cxn modelId="{6AB46925-8069-49FC-80F8-344A491CD526}" type="presOf" srcId="{B91A7247-E22C-4BE3-A124-0C5F8E810D16}" destId="{18DE68E3-5042-4FA1-831A-5D7AA12D78EA}" srcOrd="0" destOrd="0" presId="urn:microsoft.com/office/officeart/2005/8/layout/process4"/>
    <dgm:cxn modelId="{25344A31-DCAB-47A4-92A7-77C1FE798912}" type="presOf" srcId="{D17BAACF-FE88-4163-8756-388D9F761DC5}" destId="{A9781AB3-1F72-497D-9813-D2B0A32EDC49}" srcOrd="0" destOrd="0" presId="urn:microsoft.com/office/officeart/2005/8/layout/process4"/>
    <dgm:cxn modelId="{5F74023D-6C2D-41B9-8C9B-30B481A5D1C1}" type="presOf" srcId="{B91A7247-E22C-4BE3-A124-0C5F8E810D16}" destId="{0F4E99E1-11A8-4457-9C4D-BFA262780539}" srcOrd="1" destOrd="0" presId="urn:microsoft.com/office/officeart/2005/8/layout/process4"/>
    <dgm:cxn modelId="{6BAF0542-CA62-42C9-ADD9-F20AE8448F62}" srcId="{B91A7247-E22C-4BE3-A124-0C5F8E810D16}" destId="{8B262C25-5395-4C58-9EE6-D1AD7326A9BF}" srcOrd="1" destOrd="0" parTransId="{5F35B3B3-E314-42D1-80A8-EE913BE5C213}" sibTransId="{C50540A5-165C-4532-B90E-C726E0862FA7}"/>
    <dgm:cxn modelId="{F79FFB4C-3C8E-400E-9C55-6D60370DF543}" type="presOf" srcId="{85040B42-75BA-47F8-A33D-5A2424356AD2}" destId="{94555567-B576-4460-ABD2-9B11BB7C5D98}" srcOrd="0" destOrd="0" presId="urn:microsoft.com/office/officeart/2005/8/layout/process4"/>
    <dgm:cxn modelId="{15274D53-6106-4780-808A-1BB3435956C9}" srcId="{125BC746-6195-4C13-8638-102D10737BDB}" destId="{85040B42-75BA-47F8-A33D-5A2424356AD2}" srcOrd="0" destOrd="0" parTransId="{015ABD4A-C749-4463-8D9D-3AC73BACB160}" sibTransId="{C91D694B-15C7-42D2-9FF7-EC9BC929251D}"/>
    <dgm:cxn modelId="{D0F7578C-E96C-42DA-8C97-50069720C94B}" srcId="{125BC746-6195-4C13-8638-102D10737BDB}" destId="{B91A7247-E22C-4BE3-A124-0C5F8E810D16}" srcOrd="2" destOrd="0" parTransId="{90B33AD0-3D3E-4D15-B788-BAA4DA34F5AB}" sibTransId="{014EC4A3-F9A4-4773-AB40-799A4F412484}"/>
    <dgm:cxn modelId="{F8A9A990-715D-4DF9-8A27-FCB713FF1AE1}" type="presOf" srcId="{EE7B8351-3879-4C41-872D-ABCFF5009B97}" destId="{11D0D241-2ED1-4938-A797-E8F0BE489CF5}" srcOrd="0" destOrd="0" presId="urn:microsoft.com/office/officeart/2005/8/layout/process4"/>
    <dgm:cxn modelId="{4A4C16DA-CE56-44BC-BC11-229DD1DB0E97}" srcId="{125BC746-6195-4C13-8638-102D10737BDB}" destId="{D17BAACF-FE88-4163-8756-388D9F761DC5}" srcOrd="1" destOrd="0" parTransId="{41C71733-C250-4C3B-9ADB-82C14FE9A9EF}" sibTransId="{30A561B9-43C1-43F9-912B-893CA92B7C9F}"/>
    <dgm:cxn modelId="{A3AAA1E1-23A1-41DD-838D-07530A192525}" srcId="{B91A7247-E22C-4BE3-A124-0C5F8E810D16}" destId="{EE7B8351-3879-4C41-872D-ABCFF5009B97}" srcOrd="0" destOrd="0" parTransId="{44355E03-7124-44B0-BD69-DA766D8A8F69}" sibTransId="{73FF4F74-D43D-46FF-9766-C1AA2613D5ED}"/>
    <dgm:cxn modelId="{708DACF5-A582-4975-8025-CE8F275E4785}" type="presOf" srcId="{125BC746-6195-4C13-8638-102D10737BDB}" destId="{D219DCAE-D5DF-433E-BD77-C8F56E5881E7}" srcOrd="0" destOrd="0" presId="urn:microsoft.com/office/officeart/2005/8/layout/process4"/>
    <dgm:cxn modelId="{ADDB5363-A4E1-4AD8-BEAC-E74591DE6539}" type="presParOf" srcId="{D219DCAE-D5DF-433E-BD77-C8F56E5881E7}" destId="{14E462EB-84FA-4C1D-8D35-007CA135A122}" srcOrd="0" destOrd="0" presId="urn:microsoft.com/office/officeart/2005/8/layout/process4"/>
    <dgm:cxn modelId="{FE68952D-F0CA-4D85-B9E5-923FF0601F7F}" type="presParOf" srcId="{14E462EB-84FA-4C1D-8D35-007CA135A122}" destId="{18DE68E3-5042-4FA1-831A-5D7AA12D78EA}" srcOrd="0" destOrd="0" presId="urn:microsoft.com/office/officeart/2005/8/layout/process4"/>
    <dgm:cxn modelId="{9D935B02-A1E1-47C3-ACC6-62C3E08AB038}" type="presParOf" srcId="{14E462EB-84FA-4C1D-8D35-007CA135A122}" destId="{0F4E99E1-11A8-4457-9C4D-BFA262780539}" srcOrd="1" destOrd="0" presId="urn:microsoft.com/office/officeart/2005/8/layout/process4"/>
    <dgm:cxn modelId="{02E02D1D-422A-41F1-9817-85FBE7B28BB8}" type="presParOf" srcId="{14E462EB-84FA-4C1D-8D35-007CA135A122}" destId="{08347C84-8C31-458D-AF7E-A22F048BC7CC}" srcOrd="2" destOrd="0" presId="urn:microsoft.com/office/officeart/2005/8/layout/process4"/>
    <dgm:cxn modelId="{BABAED5E-C1D5-4E6B-A90D-80942A7C8DA0}" type="presParOf" srcId="{08347C84-8C31-458D-AF7E-A22F048BC7CC}" destId="{11D0D241-2ED1-4938-A797-E8F0BE489CF5}" srcOrd="0" destOrd="0" presId="urn:microsoft.com/office/officeart/2005/8/layout/process4"/>
    <dgm:cxn modelId="{374CDA2B-63A7-419E-AABA-22120FCF05DC}" type="presParOf" srcId="{08347C84-8C31-458D-AF7E-A22F048BC7CC}" destId="{653C9449-2C9C-4850-B6D5-D4B266813E5F}" srcOrd="1" destOrd="0" presId="urn:microsoft.com/office/officeart/2005/8/layout/process4"/>
    <dgm:cxn modelId="{2C4C7B0F-9A2D-4418-8F8B-71A27A642026}" type="presParOf" srcId="{D219DCAE-D5DF-433E-BD77-C8F56E5881E7}" destId="{E1465B47-8045-41BA-8264-85C003151121}" srcOrd="1" destOrd="0" presId="urn:microsoft.com/office/officeart/2005/8/layout/process4"/>
    <dgm:cxn modelId="{ED6097C5-D2A4-4EAE-940D-E3FBACC1A88A}" type="presParOf" srcId="{D219DCAE-D5DF-433E-BD77-C8F56E5881E7}" destId="{5B936C1D-73CA-4A32-BECA-202E0004AC54}" srcOrd="2" destOrd="0" presId="urn:microsoft.com/office/officeart/2005/8/layout/process4"/>
    <dgm:cxn modelId="{662F59B7-6D33-41C8-A8B4-AC67DAFEB016}" type="presParOf" srcId="{5B936C1D-73CA-4A32-BECA-202E0004AC54}" destId="{A9781AB3-1F72-497D-9813-D2B0A32EDC49}" srcOrd="0" destOrd="0" presId="urn:microsoft.com/office/officeart/2005/8/layout/process4"/>
    <dgm:cxn modelId="{320DA002-B972-48D9-AD5D-7CB17D6939C4}" type="presParOf" srcId="{D219DCAE-D5DF-433E-BD77-C8F56E5881E7}" destId="{06D49E33-F99B-4135-8801-0D7B75AC98C6}" srcOrd="3" destOrd="0" presId="urn:microsoft.com/office/officeart/2005/8/layout/process4"/>
    <dgm:cxn modelId="{E3FA61D8-7B3B-48D8-9DD8-CB8CE90B986D}" type="presParOf" srcId="{D219DCAE-D5DF-433E-BD77-C8F56E5881E7}" destId="{5D68395E-616C-4AC3-9E7E-AED383DA57C8}" srcOrd="4" destOrd="0" presId="urn:microsoft.com/office/officeart/2005/8/layout/process4"/>
    <dgm:cxn modelId="{D5611E9C-C8DB-4A5C-9A25-9E75341FECB8}" type="presParOf" srcId="{5D68395E-616C-4AC3-9E7E-AED383DA57C8}" destId="{94555567-B576-4460-ABD2-9B11BB7C5D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7ABACE-9174-4565-ABBD-E3BEA65224DC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6CEEEE3-6F5D-47F3-8CEC-D9874ED637FB}">
      <dgm:prSet/>
      <dgm:spPr/>
      <dgm:t>
        <a:bodyPr/>
        <a:lstStyle/>
        <a:p>
          <a:r>
            <a:rPr lang="nl-NL" dirty="0"/>
            <a:t>In voortplantingscellen (eicellen en zaadcellen) verdubbelen het aantal chromosomen zich niet</a:t>
          </a:r>
          <a:endParaRPr lang="en-US" dirty="0"/>
        </a:p>
      </dgm:t>
    </dgm:pt>
    <dgm:pt modelId="{13E82C1E-0995-4F45-94C1-6FC2DB1E3D4D}" type="parTrans" cxnId="{A76620BE-C63B-46C7-B84F-863D525B9A27}">
      <dgm:prSet/>
      <dgm:spPr/>
      <dgm:t>
        <a:bodyPr/>
        <a:lstStyle/>
        <a:p>
          <a:endParaRPr lang="en-US"/>
        </a:p>
      </dgm:t>
    </dgm:pt>
    <dgm:pt modelId="{F89F7BB2-C9F6-4DC0-891B-217910DDCCCC}" type="sibTrans" cxnId="{A76620BE-C63B-46C7-B84F-863D525B9A27}">
      <dgm:prSet/>
      <dgm:spPr/>
      <dgm:t>
        <a:bodyPr/>
        <a:lstStyle/>
        <a:p>
          <a:endParaRPr lang="en-US"/>
        </a:p>
      </dgm:t>
    </dgm:pt>
    <dgm:pt modelId="{C795060B-E84F-4EBB-9EBB-B6F67F6D9FD6}">
      <dgm:prSet/>
      <dgm:spPr/>
      <dgm:t>
        <a:bodyPr/>
        <a:lstStyle/>
        <a:p>
          <a:r>
            <a:rPr lang="nl-NL" dirty="0"/>
            <a:t>Bij de versmelting van eicel en zaadcel vormen hun chromosomen nieuwe paren</a:t>
          </a:r>
          <a:endParaRPr lang="en-US" dirty="0"/>
        </a:p>
      </dgm:t>
    </dgm:pt>
    <dgm:pt modelId="{2D0538C8-CECA-4A36-AFAE-DA4949DE12E4}" type="parTrans" cxnId="{1F7927C4-3C6A-405E-BDD2-F6B9B1B8E8B2}">
      <dgm:prSet/>
      <dgm:spPr/>
      <dgm:t>
        <a:bodyPr/>
        <a:lstStyle/>
        <a:p>
          <a:endParaRPr lang="en-US"/>
        </a:p>
      </dgm:t>
    </dgm:pt>
    <dgm:pt modelId="{793F907F-C4BF-4B56-896D-918A847AC87F}" type="sibTrans" cxnId="{1F7927C4-3C6A-405E-BDD2-F6B9B1B8E8B2}">
      <dgm:prSet/>
      <dgm:spPr/>
      <dgm:t>
        <a:bodyPr/>
        <a:lstStyle/>
        <a:p>
          <a:endParaRPr lang="en-US"/>
        </a:p>
      </dgm:t>
    </dgm:pt>
    <dgm:pt modelId="{00065442-5459-437B-9B9E-ABA0590B3BA3}">
      <dgm:prSet/>
      <dgm:spPr/>
      <dgm:t>
        <a:bodyPr/>
        <a:lstStyle/>
        <a:p>
          <a:r>
            <a:rPr lang="nl-NL"/>
            <a:t>Doel: maken van voortplantingscellen</a:t>
          </a:r>
          <a:endParaRPr lang="en-US"/>
        </a:p>
      </dgm:t>
    </dgm:pt>
    <dgm:pt modelId="{9759289F-3D4F-4F90-A895-456B82B8F5FB}" type="parTrans" cxnId="{812EB58F-7794-4062-BE02-477DA3B2F7E5}">
      <dgm:prSet/>
      <dgm:spPr/>
      <dgm:t>
        <a:bodyPr/>
        <a:lstStyle/>
        <a:p>
          <a:endParaRPr lang="en-US"/>
        </a:p>
      </dgm:t>
    </dgm:pt>
    <dgm:pt modelId="{B744B545-AF05-4BB7-80E5-925C900736C7}" type="sibTrans" cxnId="{812EB58F-7794-4062-BE02-477DA3B2F7E5}">
      <dgm:prSet/>
      <dgm:spPr/>
      <dgm:t>
        <a:bodyPr/>
        <a:lstStyle/>
        <a:p>
          <a:endParaRPr lang="en-US"/>
        </a:p>
      </dgm:t>
    </dgm:pt>
    <dgm:pt modelId="{99608F4D-3222-434C-9B86-DD4E18F53B14}" type="pres">
      <dgm:prSet presAssocID="{3C7ABACE-9174-4565-ABBD-E3BEA65224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FE4B9A-A4C9-42E0-9554-3C7499783614}" type="pres">
      <dgm:prSet presAssocID="{66CEEEE3-6F5D-47F3-8CEC-D9874ED637FB}" presName="hierRoot1" presStyleCnt="0">
        <dgm:presLayoutVars>
          <dgm:hierBranch val="init"/>
        </dgm:presLayoutVars>
      </dgm:prSet>
      <dgm:spPr/>
    </dgm:pt>
    <dgm:pt modelId="{46B07364-461F-4FA3-82AC-C83D6C5F2BB2}" type="pres">
      <dgm:prSet presAssocID="{66CEEEE3-6F5D-47F3-8CEC-D9874ED637FB}" presName="rootComposite1" presStyleCnt="0"/>
      <dgm:spPr/>
    </dgm:pt>
    <dgm:pt modelId="{BBF4B8DB-4FF1-408A-97F7-EEFBFDDAD5FE}" type="pres">
      <dgm:prSet presAssocID="{66CEEEE3-6F5D-47F3-8CEC-D9874ED637FB}" presName="rootText1" presStyleLbl="node0" presStyleIdx="0" presStyleCnt="3">
        <dgm:presLayoutVars>
          <dgm:chPref val="3"/>
        </dgm:presLayoutVars>
      </dgm:prSet>
      <dgm:spPr/>
    </dgm:pt>
    <dgm:pt modelId="{30DC4A4E-D1FE-4D5A-AB25-E8E376431D4B}" type="pres">
      <dgm:prSet presAssocID="{66CEEEE3-6F5D-47F3-8CEC-D9874ED637FB}" presName="rootConnector1" presStyleLbl="node1" presStyleIdx="0" presStyleCnt="0"/>
      <dgm:spPr/>
    </dgm:pt>
    <dgm:pt modelId="{CA518000-34CA-429E-A387-BCC973BC0F48}" type="pres">
      <dgm:prSet presAssocID="{66CEEEE3-6F5D-47F3-8CEC-D9874ED637FB}" presName="hierChild2" presStyleCnt="0"/>
      <dgm:spPr/>
    </dgm:pt>
    <dgm:pt modelId="{2183E46B-484D-4370-8CB8-10B9938F23A3}" type="pres">
      <dgm:prSet presAssocID="{66CEEEE3-6F5D-47F3-8CEC-D9874ED637FB}" presName="hierChild3" presStyleCnt="0"/>
      <dgm:spPr/>
    </dgm:pt>
    <dgm:pt modelId="{A4E8944A-4E6E-4002-A4E6-23EC48DAC979}" type="pres">
      <dgm:prSet presAssocID="{C795060B-E84F-4EBB-9EBB-B6F67F6D9FD6}" presName="hierRoot1" presStyleCnt="0">
        <dgm:presLayoutVars>
          <dgm:hierBranch val="init"/>
        </dgm:presLayoutVars>
      </dgm:prSet>
      <dgm:spPr/>
    </dgm:pt>
    <dgm:pt modelId="{3BE0087C-576E-4BB6-9B13-380452535224}" type="pres">
      <dgm:prSet presAssocID="{C795060B-E84F-4EBB-9EBB-B6F67F6D9FD6}" presName="rootComposite1" presStyleCnt="0"/>
      <dgm:spPr/>
    </dgm:pt>
    <dgm:pt modelId="{555B1F67-EB99-401E-9A21-C45A2EFDC289}" type="pres">
      <dgm:prSet presAssocID="{C795060B-E84F-4EBB-9EBB-B6F67F6D9FD6}" presName="rootText1" presStyleLbl="node0" presStyleIdx="1" presStyleCnt="3">
        <dgm:presLayoutVars>
          <dgm:chPref val="3"/>
        </dgm:presLayoutVars>
      </dgm:prSet>
      <dgm:spPr/>
    </dgm:pt>
    <dgm:pt modelId="{8A1AD689-5532-4D5F-B016-6E65B3C8AF99}" type="pres">
      <dgm:prSet presAssocID="{C795060B-E84F-4EBB-9EBB-B6F67F6D9FD6}" presName="rootConnector1" presStyleLbl="node1" presStyleIdx="0" presStyleCnt="0"/>
      <dgm:spPr/>
    </dgm:pt>
    <dgm:pt modelId="{E08AF21F-4835-446F-93DB-7714A64624AB}" type="pres">
      <dgm:prSet presAssocID="{C795060B-E84F-4EBB-9EBB-B6F67F6D9FD6}" presName="hierChild2" presStyleCnt="0"/>
      <dgm:spPr/>
    </dgm:pt>
    <dgm:pt modelId="{8F76F9D1-23B7-4217-90C3-3634A0263EBF}" type="pres">
      <dgm:prSet presAssocID="{C795060B-E84F-4EBB-9EBB-B6F67F6D9FD6}" presName="hierChild3" presStyleCnt="0"/>
      <dgm:spPr/>
    </dgm:pt>
    <dgm:pt modelId="{02B2C330-05E5-41E2-AF66-6DF72784C6CA}" type="pres">
      <dgm:prSet presAssocID="{00065442-5459-437B-9B9E-ABA0590B3BA3}" presName="hierRoot1" presStyleCnt="0">
        <dgm:presLayoutVars>
          <dgm:hierBranch val="init"/>
        </dgm:presLayoutVars>
      </dgm:prSet>
      <dgm:spPr/>
    </dgm:pt>
    <dgm:pt modelId="{258369A5-3D8B-4748-8C44-CF3CFC27A375}" type="pres">
      <dgm:prSet presAssocID="{00065442-5459-437B-9B9E-ABA0590B3BA3}" presName="rootComposite1" presStyleCnt="0"/>
      <dgm:spPr/>
    </dgm:pt>
    <dgm:pt modelId="{4CCB9AD4-2E1B-4E69-807E-DE333BCEED34}" type="pres">
      <dgm:prSet presAssocID="{00065442-5459-437B-9B9E-ABA0590B3BA3}" presName="rootText1" presStyleLbl="node0" presStyleIdx="2" presStyleCnt="3">
        <dgm:presLayoutVars>
          <dgm:chPref val="3"/>
        </dgm:presLayoutVars>
      </dgm:prSet>
      <dgm:spPr/>
    </dgm:pt>
    <dgm:pt modelId="{2E47707C-F7C5-408C-A5CC-A7FA680CA2D9}" type="pres">
      <dgm:prSet presAssocID="{00065442-5459-437B-9B9E-ABA0590B3BA3}" presName="rootConnector1" presStyleLbl="node1" presStyleIdx="0" presStyleCnt="0"/>
      <dgm:spPr/>
    </dgm:pt>
    <dgm:pt modelId="{82300548-89CF-4018-87E7-503F1373BB17}" type="pres">
      <dgm:prSet presAssocID="{00065442-5459-437B-9B9E-ABA0590B3BA3}" presName="hierChild2" presStyleCnt="0"/>
      <dgm:spPr/>
    </dgm:pt>
    <dgm:pt modelId="{095A9BF9-E0AB-4A84-BA1B-34340231F5A0}" type="pres">
      <dgm:prSet presAssocID="{00065442-5459-437B-9B9E-ABA0590B3BA3}" presName="hierChild3" presStyleCnt="0"/>
      <dgm:spPr/>
    </dgm:pt>
  </dgm:ptLst>
  <dgm:cxnLst>
    <dgm:cxn modelId="{0DDD7B43-320F-47DB-B442-6F3498A1E2FE}" type="presOf" srcId="{66CEEEE3-6F5D-47F3-8CEC-D9874ED637FB}" destId="{BBF4B8DB-4FF1-408A-97F7-EEFBFDDAD5FE}" srcOrd="0" destOrd="0" presId="urn:microsoft.com/office/officeart/2009/3/layout/HorizontalOrganizationChart"/>
    <dgm:cxn modelId="{990B614E-C19B-4E41-BFB0-2AC518DF0E60}" type="presOf" srcId="{C795060B-E84F-4EBB-9EBB-B6F67F6D9FD6}" destId="{8A1AD689-5532-4D5F-B016-6E65B3C8AF99}" srcOrd="1" destOrd="0" presId="urn:microsoft.com/office/officeart/2009/3/layout/HorizontalOrganizationChart"/>
    <dgm:cxn modelId="{953EAF87-5A5D-44E7-B380-03164A09959D}" type="presOf" srcId="{00065442-5459-437B-9B9E-ABA0590B3BA3}" destId="{2E47707C-F7C5-408C-A5CC-A7FA680CA2D9}" srcOrd="1" destOrd="0" presId="urn:microsoft.com/office/officeart/2009/3/layout/HorizontalOrganizationChart"/>
    <dgm:cxn modelId="{812EB58F-7794-4062-BE02-477DA3B2F7E5}" srcId="{3C7ABACE-9174-4565-ABBD-E3BEA65224DC}" destId="{00065442-5459-437B-9B9E-ABA0590B3BA3}" srcOrd="2" destOrd="0" parTransId="{9759289F-3D4F-4F90-A895-456B82B8F5FB}" sibTransId="{B744B545-AF05-4BB7-80E5-925C900736C7}"/>
    <dgm:cxn modelId="{40F99A9F-0FF6-47F1-9336-77F6860FB429}" type="presOf" srcId="{C795060B-E84F-4EBB-9EBB-B6F67F6D9FD6}" destId="{555B1F67-EB99-401E-9A21-C45A2EFDC289}" srcOrd="0" destOrd="0" presId="urn:microsoft.com/office/officeart/2009/3/layout/HorizontalOrganizationChart"/>
    <dgm:cxn modelId="{A76620BE-C63B-46C7-B84F-863D525B9A27}" srcId="{3C7ABACE-9174-4565-ABBD-E3BEA65224DC}" destId="{66CEEEE3-6F5D-47F3-8CEC-D9874ED637FB}" srcOrd="0" destOrd="0" parTransId="{13E82C1E-0995-4F45-94C1-6FC2DB1E3D4D}" sibTransId="{F89F7BB2-C9F6-4DC0-891B-217910DDCCCC}"/>
    <dgm:cxn modelId="{94ABDFC2-212F-44CE-967F-7D132D3E1ACD}" type="presOf" srcId="{00065442-5459-437B-9B9E-ABA0590B3BA3}" destId="{4CCB9AD4-2E1B-4E69-807E-DE333BCEED34}" srcOrd="0" destOrd="0" presId="urn:microsoft.com/office/officeart/2009/3/layout/HorizontalOrganizationChart"/>
    <dgm:cxn modelId="{1F7927C4-3C6A-405E-BDD2-F6B9B1B8E8B2}" srcId="{3C7ABACE-9174-4565-ABBD-E3BEA65224DC}" destId="{C795060B-E84F-4EBB-9EBB-B6F67F6D9FD6}" srcOrd="1" destOrd="0" parTransId="{2D0538C8-CECA-4A36-AFAE-DA4949DE12E4}" sibTransId="{793F907F-C4BF-4B56-896D-918A847AC87F}"/>
    <dgm:cxn modelId="{B6D197EA-CF63-4AF7-86D6-11D938BD6AE2}" type="presOf" srcId="{66CEEEE3-6F5D-47F3-8CEC-D9874ED637FB}" destId="{30DC4A4E-D1FE-4D5A-AB25-E8E376431D4B}" srcOrd="1" destOrd="0" presId="urn:microsoft.com/office/officeart/2009/3/layout/HorizontalOrganizationChart"/>
    <dgm:cxn modelId="{E195C5FC-C4ED-4A71-B69B-B325EBA440BD}" type="presOf" srcId="{3C7ABACE-9174-4565-ABBD-E3BEA65224DC}" destId="{99608F4D-3222-434C-9B86-DD4E18F53B14}" srcOrd="0" destOrd="0" presId="urn:microsoft.com/office/officeart/2009/3/layout/HorizontalOrganizationChart"/>
    <dgm:cxn modelId="{DFF45787-DEBE-49B4-9837-C42A528D80AA}" type="presParOf" srcId="{99608F4D-3222-434C-9B86-DD4E18F53B14}" destId="{BAFE4B9A-A4C9-42E0-9554-3C7499783614}" srcOrd="0" destOrd="0" presId="urn:microsoft.com/office/officeart/2009/3/layout/HorizontalOrganizationChart"/>
    <dgm:cxn modelId="{BF6434C6-3C3D-4FF8-82C1-58976D391C2D}" type="presParOf" srcId="{BAFE4B9A-A4C9-42E0-9554-3C7499783614}" destId="{46B07364-461F-4FA3-82AC-C83D6C5F2BB2}" srcOrd="0" destOrd="0" presId="urn:microsoft.com/office/officeart/2009/3/layout/HorizontalOrganizationChart"/>
    <dgm:cxn modelId="{C72C2B8F-1C85-4201-A62F-31BB8B970767}" type="presParOf" srcId="{46B07364-461F-4FA3-82AC-C83D6C5F2BB2}" destId="{BBF4B8DB-4FF1-408A-97F7-EEFBFDDAD5FE}" srcOrd="0" destOrd="0" presId="urn:microsoft.com/office/officeart/2009/3/layout/HorizontalOrganizationChart"/>
    <dgm:cxn modelId="{CE4F9E7D-54E4-453C-BAF1-C809B90AF489}" type="presParOf" srcId="{46B07364-461F-4FA3-82AC-C83D6C5F2BB2}" destId="{30DC4A4E-D1FE-4D5A-AB25-E8E376431D4B}" srcOrd="1" destOrd="0" presId="urn:microsoft.com/office/officeart/2009/3/layout/HorizontalOrganizationChart"/>
    <dgm:cxn modelId="{76BCB001-61A7-41BD-AFA2-E949354B991C}" type="presParOf" srcId="{BAFE4B9A-A4C9-42E0-9554-3C7499783614}" destId="{CA518000-34CA-429E-A387-BCC973BC0F48}" srcOrd="1" destOrd="0" presId="urn:microsoft.com/office/officeart/2009/3/layout/HorizontalOrganizationChart"/>
    <dgm:cxn modelId="{78A91867-1275-43C7-BF96-8841E681B724}" type="presParOf" srcId="{BAFE4B9A-A4C9-42E0-9554-3C7499783614}" destId="{2183E46B-484D-4370-8CB8-10B9938F23A3}" srcOrd="2" destOrd="0" presId="urn:microsoft.com/office/officeart/2009/3/layout/HorizontalOrganizationChart"/>
    <dgm:cxn modelId="{263F7B56-CDE0-4251-82D7-3BCFA0914457}" type="presParOf" srcId="{99608F4D-3222-434C-9B86-DD4E18F53B14}" destId="{A4E8944A-4E6E-4002-A4E6-23EC48DAC979}" srcOrd="1" destOrd="0" presId="urn:microsoft.com/office/officeart/2009/3/layout/HorizontalOrganizationChart"/>
    <dgm:cxn modelId="{61AEA947-A19F-48A5-A422-903B7EB61091}" type="presParOf" srcId="{A4E8944A-4E6E-4002-A4E6-23EC48DAC979}" destId="{3BE0087C-576E-4BB6-9B13-380452535224}" srcOrd="0" destOrd="0" presId="urn:microsoft.com/office/officeart/2009/3/layout/HorizontalOrganizationChart"/>
    <dgm:cxn modelId="{D01B78DC-DE85-49B0-874E-2C7D0AB7028F}" type="presParOf" srcId="{3BE0087C-576E-4BB6-9B13-380452535224}" destId="{555B1F67-EB99-401E-9A21-C45A2EFDC289}" srcOrd="0" destOrd="0" presId="urn:microsoft.com/office/officeart/2009/3/layout/HorizontalOrganizationChart"/>
    <dgm:cxn modelId="{8135AE04-7AA2-4154-ABD8-57126B308BEE}" type="presParOf" srcId="{3BE0087C-576E-4BB6-9B13-380452535224}" destId="{8A1AD689-5532-4D5F-B016-6E65B3C8AF99}" srcOrd="1" destOrd="0" presId="urn:microsoft.com/office/officeart/2009/3/layout/HorizontalOrganizationChart"/>
    <dgm:cxn modelId="{8E133101-252B-4A9B-A397-C5F3F358EA60}" type="presParOf" srcId="{A4E8944A-4E6E-4002-A4E6-23EC48DAC979}" destId="{E08AF21F-4835-446F-93DB-7714A64624AB}" srcOrd="1" destOrd="0" presId="urn:microsoft.com/office/officeart/2009/3/layout/HorizontalOrganizationChart"/>
    <dgm:cxn modelId="{753B8439-B546-4E81-9875-9AB40A9F4372}" type="presParOf" srcId="{A4E8944A-4E6E-4002-A4E6-23EC48DAC979}" destId="{8F76F9D1-23B7-4217-90C3-3634A0263EBF}" srcOrd="2" destOrd="0" presId="urn:microsoft.com/office/officeart/2009/3/layout/HorizontalOrganizationChart"/>
    <dgm:cxn modelId="{AAECDE49-F3E4-43C3-8789-7535CBC23A37}" type="presParOf" srcId="{99608F4D-3222-434C-9B86-DD4E18F53B14}" destId="{02B2C330-05E5-41E2-AF66-6DF72784C6CA}" srcOrd="2" destOrd="0" presId="urn:microsoft.com/office/officeart/2009/3/layout/HorizontalOrganizationChart"/>
    <dgm:cxn modelId="{625CB176-2CED-4DA7-8F0E-37FAD25577B3}" type="presParOf" srcId="{02B2C330-05E5-41E2-AF66-6DF72784C6CA}" destId="{258369A5-3D8B-4748-8C44-CF3CFC27A375}" srcOrd="0" destOrd="0" presId="urn:microsoft.com/office/officeart/2009/3/layout/HorizontalOrganizationChart"/>
    <dgm:cxn modelId="{56DD3366-8CC8-40EB-ACF3-82CB39461BFE}" type="presParOf" srcId="{258369A5-3D8B-4748-8C44-CF3CFC27A375}" destId="{4CCB9AD4-2E1B-4E69-807E-DE333BCEED34}" srcOrd="0" destOrd="0" presId="urn:microsoft.com/office/officeart/2009/3/layout/HorizontalOrganizationChart"/>
    <dgm:cxn modelId="{9EEAA259-3ABE-434E-A30C-02A20EFFDDE6}" type="presParOf" srcId="{258369A5-3D8B-4748-8C44-CF3CFC27A375}" destId="{2E47707C-F7C5-408C-A5CC-A7FA680CA2D9}" srcOrd="1" destOrd="0" presId="urn:microsoft.com/office/officeart/2009/3/layout/HorizontalOrganizationChart"/>
    <dgm:cxn modelId="{215E4B79-3EA7-462D-8D17-394524D281E3}" type="presParOf" srcId="{02B2C330-05E5-41E2-AF66-6DF72784C6CA}" destId="{82300548-89CF-4018-87E7-503F1373BB17}" srcOrd="1" destOrd="0" presId="urn:microsoft.com/office/officeart/2009/3/layout/HorizontalOrganizationChart"/>
    <dgm:cxn modelId="{2D4F142D-C02F-46EE-A056-795A655928A6}" type="presParOf" srcId="{02B2C330-05E5-41E2-AF66-6DF72784C6CA}" destId="{095A9BF9-E0AB-4A84-BA1B-34340231F5A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79B61-9B31-415D-9125-5D6351B513D9}">
      <dsp:nvSpPr>
        <dsp:cNvPr id="0" name=""/>
        <dsp:cNvSpPr/>
      </dsp:nvSpPr>
      <dsp:spPr>
        <a:xfrm>
          <a:off x="798" y="1683024"/>
          <a:ext cx="2908267" cy="14541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Gewone celdeling</a:t>
          </a:r>
          <a:endParaRPr lang="en-US" sz="3300" kern="1200"/>
        </a:p>
      </dsp:txBody>
      <dsp:txXfrm>
        <a:off x="43388" y="1725614"/>
        <a:ext cx="2823087" cy="1368953"/>
      </dsp:txXfrm>
    </dsp:sp>
    <dsp:sp modelId="{1B7CDEF7-D506-4888-B7A9-5D7B6826C0F8}">
      <dsp:nvSpPr>
        <dsp:cNvPr id="0" name=""/>
        <dsp:cNvSpPr/>
      </dsp:nvSpPr>
      <dsp:spPr>
        <a:xfrm>
          <a:off x="3636132" y="1683024"/>
          <a:ext cx="2908267" cy="1454133"/>
        </a:xfrm>
        <a:prstGeom prst="roundRect">
          <a:avLst>
            <a:gd name="adj" fmla="val 10000"/>
          </a:avLst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Geslachtsdeling</a:t>
          </a:r>
          <a:endParaRPr lang="en-US" sz="3300" kern="1200"/>
        </a:p>
      </dsp:txBody>
      <dsp:txXfrm>
        <a:off x="3678722" y="1725614"/>
        <a:ext cx="2823087" cy="1368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E99E1-11A8-4457-9C4D-BFA262780539}">
      <dsp:nvSpPr>
        <dsp:cNvPr id="0" name=""/>
        <dsp:cNvSpPr/>
      </dsp:nvSpPr>
      <dsp:spPr>
        <a:xfrm>
          <a:off x="0" y="3009376"/>
          <a:ext cx="2664217" cy="9877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Doel:</a:t>
          </a:r>
          <a:endParaRPr lang="en-US" sz="1700" kern="1200"/>
        </a:p>
      </dsp:txBody>
      <dsp:txXfrm>
        <a:off x="0" y="3009376"/>
        <a:ext cx="2664217" cy="533382"/>
      </dsp:txXfrm>
    </dsp:sp>
    <dsp:sp modelId="{11D0D241-2ED1-4938-A797-E8F0BE489CF5}">
      <dsp:nvSpPr>
        <dsp:cNvPr id="0" name=""/>
        <dsp:cNvSpPr/>
      </dsp:nvSpPr>
      <dsp:spPr>
        <a:xfrm>
          <a:off x="0" y="3523003"/>
          <a:ext cx="1332108" cy="4543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Vervanging oude cellen / herstel</a:t>
          </a:r>
          <a:endParaRPr lang="en-US" sz="1300" kern="1200"/>
        </a:p>
      </dsp:txBody>
      <dsp:txXfrm>
        <a:off x="0" y="3523003"/>
        <a:ext cx="1332108" cy="454362"/>
      </dsp:txXfrm>
    </dsp:sp>
    <dsp:sp modelId="{653C9449-2C9C-4850-B6D5-D4B266813E5F}">
      <dsp:nvSpPr>
        <dsp:cNvPr id="0" name=""/>
        <dsp:cNvSpPr/>
      </dsp:nvSpPr>
      <dsp:spPr>
        <a:xfrm>
          <a:off x="1332108" y="3523003"/>
          <a:ext cx="1332108" cy="454362"/>
        </a:xfrm>
        <a:prstGeom prst="rect">
          <a:avLst/>
        </a:prstGeom>
        <a:solidFill>
          <a:schemeClr val="accent2">
            <a:tint val="40000"/>
            <a:alpha val="90000"/>
            <a:hueOff val="-3871361"/>
            <a:satOff val="-19132"/>
            <a:lumOff val="-192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3871361"/>
              <a:satOff val="-19132"/>
              <a:lumOff val="-192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Groei</a:t>
          </a:r>
          <a:endParaRPr lang="en-US" sz="1300" kern="1200"/>
        </a:p>
      </dsp:txBody>
      <dsp:txXfrm>
        <a:off x="1332108" y="3523003"/>
        <a:ext cx="1332108" cy="454362"/>
      </dsp:txXfrm>
    </dsp:sp>
    <dsp:sp modelId="{A9781AB3-1F72-497D-9813-D2B0A32EDC49}">
      <dsp:nvSpPr>
        <dsp:cNvPr id="0" name=""/>
        <dsp:cNvSpPr/>
      </dsp:nvSpPr>
      <dsp:spPr>
        <a:xfrm rot="10800000">
          <a:off x="0" y="1505041"/>
          <a:ext cx="2664217" cy="1519151"/>
        </a:xfrm>
        <a:prstGeom prst="upArrowCallout">
          <a:avLst/>
        </a:prstGeom>
        <a:gradFill rotWithShape="0">
          <a:gsLst>
            <a:gs pos="0">
              <a:schemeClr val="accent2">
                <a:hueOff val="-1555074"/>
                <a:satOff val="-8227"/>
                <a:lumOff val="-3137"/>
                <a:alphaOff val="0"/>
                <a:tint val="98000"/>
                <a:lumMod val="100000"/>
              </a:schemeClr>
            </a:gs>
            <a:gs pos="100000">
              <a:schemeClr val="accent2">
                <a:hueOff val="-1555074"/>
                <a:satOff val="-8227"/>
                <a:lumOff val="-3137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Er vindt verdubbeling van het aantal chromosomen plaats</a:t>
          </a:r>
          <a:endParaRPr lang="en-US" sz="1700" kern="1200"/>
        </a:p>
      </dsp:txBody>
      <dsp:txXfrm rot="10800000">
        <a:off x="0" y="1505041"/>
        <a:ext cx="2664217" cy="987099"/>
      </dsp:txXfrm>
    </dsp:sp>
    <dsp:sp modelId="{94555567-B576-4460-ABD2-9B11BB7C5D98}">
      <dsp:nvSpPr>
        <dsp:cNvPr id="0" name=""/>
        <dsp:cNvSpPr/>
      </dsp:nvSpPr>
      <dsp:spPr>
        <a:xfrm rot="10800000">
          <a:off x="0" y="706"/>
          <a:ext cx="2664217" cy="1519151"/>
        </a:xfrm>
        <a:prstGeom prst="upArrowCallou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De cel kopieert zichzelf in twee nieuwe, precies gelijke cellen</a:t>
          </a:r>
          <a:endParaRPr lang="en-US" sz="1700" kern="1200" dirty="0"/>
        </a:p>
      </dsp:txBody>
      <dsp:txXfrm rot="10800000">
        <a:off x="0" y="706"/>
        <a:ext cx="2664217" cy="987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B8DB-4FF1-408A-97F7-EEFBFDDAD5FE}">
      <dsp:nvSpPr>
        <dsp:cNvPr id="0" name=""/>
        <dsp:cNvSpPr/>
      </dsp:nvSpPr>
      <dsp:spPr>
        <a:xfrm>
          <a:off x="325" y="447386"/>
          <a:ext cx="2663566" cy="8123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In voortplantingscellen (eicellen en zaadcellen) verdubbelen het aantal chromosomen zich niet</a:t>
          </a:r>
          <a:endParaRPr lang="en-US" sz="1600" kern="1200" dirty="0"/>
        </a:p>
      </dsp:txBody>
      <dsp:txXfrm>
        <a:off x="325" y="447386"/>
        <a:ext cx="2663566" cy="812387"/>
      </dsp:txXfrm>
    </dsp:sp>
    <dsp:sp modelId="{555B1F67-EB99-401E-9A21-C45A2EFDC289}">
      <dsp:nvSpPr>
        <dsp:cNvPr id="0" name=""/>
        <dsp:cNvSpPr/>
      </dsp:nvSpPr>
      <dsp:spPr>
        <a:xfrm>
          <a:off x="325" y="1592720"/>
          <a:ext cx="2663566" cy="8123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Bij de versmelting van eicel en zaadcel vormen hun chromosomen nieuwe paren</a:t>
          </a:r>
          <a:endParaRPr lang="en-US" sz="1600" kern="1200" dirty="0"/>
        </a:p>
      </dsp:txBody>
      <dsp:txXfrm>
        <a:off x="325" y="1592720"/>
        <a:ext cx="2663566" cy="812387"/>
      </dsp:txXfrm>
    </dsp:sp>
    <dsp:sp modelId="{4CCB9AD4-2E1B-4E69-807E-DE333BCEED34}">
      <dsp:nvSpPr>
        <dsp:cNvPr id="0" name=""/>
        <dsp:cNvSpPr/>
      </dsp:nvSpPr>
      <dsp:spPr>
        <a:xfrm>
          <a:off x="325" y="2738053"/>
          <a:ext cx="2663566" cy="8123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Doel: maken van voortplantingscellen</a:t>
          </a:r>
          <a:endParaRPr lang="en-US" sz="1600" kern="1200"/>
        </a:p>
      </dsp:txBody>
      <dsp:txXfrm>
        <a:off x="325" y="2738053"/>
        <a:ext cx="2663566" cy="812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15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8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4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6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2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1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5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93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4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4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4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9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1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2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5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32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iepagina.nl/Oefeningen/Orgaanstelsels/functiesorgaanstelsels.htm" TargetMode="External"/><Relationship Id="rId2" Type="http://schemas.openxmlformats.org/officeDocument/2006/relationships/hyperlink" Target="https://biologiepagina.nl/Oefeningen/Orgaanstelsels/orgaanstelsels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09C946AC-2072-4946-A2B8-39F09D09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48C8C8-F348-4D00-852A-26DD9EBC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73B1FD-2D86-4ACF-93EF-6155A9896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700">
                <a:solidFill>
                  <a:srgbClr val="FFFFFF"/>
                </a:solidFill>
              </a:rPr>
              <a:t>GZK-AF1</a:t>
            </a:r>
            <a:br>
              <a:rPr lang="nl-NL" sz="3700">
                <a:solidFill>
                  <a:srgbClr val="FFFFFF"/>
                </a:solidFill>
              </a:rPr>
            </a:br>
            <a:r>
              <a:rPr lang="nl-NL" sz="3700">
                <a:solidFill>
                  <a:srgbClr val="FFFFFF"/>
                </a:solidFill>
              </a:rPr>
              <a:t>Les 2</a:t>
            </a:r>
            <a:br>
              <a:rPr lang="nl-NL" sz="3700">
                <a:solidFill>
                  <a:srgbClr val="FFFFFF"/>
                </a:solidFill>
              </a:rPr>
            </a:br>
            <a:r>
              <a:rPr lang="nl-NL" sz="3700">
                <a:solidFill>
                  <a:srgbClr val="FFFFFF"/>
                </a:solidFill>
              </a:rPr>
              <a:t>Opbouw van het menselijk lichaam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5349F9-0D34-4716-B663-E950F75CE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76" y="4851399"/>
            <a:ext cx="4513792" cy="914401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FFFFFF"/>
              </a:solidFill>
            </a:endParaRPr>
          </a:p>
        </p:txBody>
      </p:sp>
      <p:sp useBgFill="1">
        <p:nvSpPr>
          <p:cNvPr id="13" name="Freeform 5">
            <a:extLst>
              <a:ext uri="{FF2B5EF4-FFF2-40B4-BE49-F238E27FC236}">
                <a16:creationId xmlns:a16="http://schemas.microsoft.com/office/drawing/2014/main" id="{559FD8B5-8CC4-4CFE-BD2A-1216B1F2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ECF13F4-3D2A-4F2E-9BBD-3038670D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660E16-DCC0-4B6C-8E84-4C292580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130F79-611E-4458-B53E-36A25721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A78691-46E9-469A-921B-9D16933E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4AA196-3090-4283-ADF0-893F81085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D33794-9D71-4B08-AE11-8B589EFBA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8AFBF0E-867E-4181-93DF-9A13F334B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7EA8258-0459-4037-BABC-B1A0A5D70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BB355F-363A-4046-90AF-3DDB7AA18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334308-B9EC-41CF-8B6C-23FB134BA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0781133-0656-4918-BE6A-703C148ED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4F93AD-8044-447B-8CAC-8A069716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AA78689-5B7A-4420-A3DC-0EA081583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09CC934-4D78-4334-8B7F-4D0C13D6C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68DA411-6F43-42CF-8A08-B2871E382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417563A-04A5-4952-AA6D-E503558C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A41B232-E630-4AC7-9A97-763529D70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EABA1A2-F7BA-4FB5-AD0A-A4DBBCF6F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A99E51-908F-4D65-AC2B-A8E75A1FE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F2D126B-7D1C-4D2C-97D5-2D8C686B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4B20164-1C4E-4FA3-A2E5-389E740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4E7AD9-228F-47CD-A598-CB579B489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D2B81A-6082-4668-8AA7-F2757C8EC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469BD5F-3BFE-4BA0-A24F-7F80A73B8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24D532A-F49F-4BB9-AAA6-8B2B89CB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B2224AE-40A4-483D-991E-9490A01B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D3DE117-F3FA-4657-B4A7-40DE41238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85EA1EB-1126-463C-AD87-4FB126C6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0336723-7646-4B25-9EE9-519CC8334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52B6D8B-5579-4262-9376-B702382B0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07893BD-D1AE-48C1-91A9-D4787937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C6FEEA5-8E66-4C31-92AD-01305FF4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3E18335-591C-4354-9390-DD371BB3F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51098D0-C2B4-4D61-92D5-C81DDBDA2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EACD9C3-3E01-47CF-BC68-BDAE22E30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0A5C950-6480-44E0-9D50-F193147D5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68F1BDE-24EB-4308-AB69-F353C859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83E12EF-845B-41E6-BA82-F6CD46C0F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646EE72-4D70-46B4-B655-74722AAC2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2BB073B-89FD-4B47-814B-A8EE7A1EE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EE25488-63A9-43E5-A03F-2E628C3B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E7FDEE-BD70-4D8F-B5CE-4D03F1D00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039673A-8522-4BFC-B8B2-7F2FEAED4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7AB08C4-AF01-4D1D-90EA-A4113CFF9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C8E7B06-FF45-4365-9DF4-E8E315A5B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8F00765-F5EC-427C-A7A1-CDFA040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E1EF8A-C81D-4879-9142-3697CA0BC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80C0B62-6F07-4DD2-B308-F3C29F29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9C7C8CB-2D13-4138-B3C1-B78EC19B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EB1BC7E-04BC-423C-843D-7C149C25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BA62C3-B17C-4AD0-B585-1C42ED74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B6F8BD1-22F9-4EE2-93C7-F859F3B99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173F2AA-33AE-4A43-AFA9-50C60D6F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6339DB1-5BB0-42C5-B12D-7555AD403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413BF1A-CE02-41EB-8977-EBE39AE0D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899680C-3DC7-4B71-8D34-7EE8306F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3B57EA5-419A-4EE0-BB93-356B12F6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7A79B15-73B1-417F-A985-25FBC893F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66DE9DC-92E2-44D8-B7D0-D1295DD8F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9A1F3CD-685D-4541-8715-91E39B1E2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63E90F9-BD80-4805-A68E-CA56D5249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014402D-979B-4D18-9E85-4D8F6C986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A04AE49-4B0B-4908-B1DB-480F568D2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293E6AC-4EF0-4B88-AC7E-BCB11201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344B49D-AFCD-4426-AC08-F3128282C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776AB-0884-47E4-AC8D-69A19A610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1EC5397-87DB-4803-855B-44DFE9BB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8EF0075-59DA-4C16-BF01-C65EE2DD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BF3642-CC62-4EA5-8A59-1AFF97A56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7715913-AE6D-4FFC-A6EC-E7EE027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6B78CB6-17D0-445E-A523-FD18D3BE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83E7655-41DA-4DFA-9DEC-FD37064F0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E953697-F897-4DE0-B735-80C721129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C7CED19-0566-4D81-A59A-5A3561F1B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E247A59-B18F-4331-BC8D-07C3DA5E8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21C3132-6A07-4EB5-A00C-2176067C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067D677-3FA9-4187-B1CA-F6298A917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2E9FC80-B3E8-47CE-862C-9F6E9E598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D383F3C-A57C-472A-9E05-CCD8A4F8E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534D376-6ABA-4DF9-BBEA-EB5A8818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0E840A-4FF4-4E24-A392-8A9451E5E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46" r="-1" b="11416"/>
          <a:stretch/>
        </p:blipFill>
        <p:spPr>
          <a:xfrm>
            <a:off x="7355001" y="1961211"/>
            <a:ext cx="3686910" cy="41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12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klein naar groot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Cel</a:t>
            </a:r>
          </a:p>
          <a:p>
            <a:r>
              <a:rPr lang="nl-NL" dirty="0"/>
              <a:t>Weefsel</a:t>
            </a:r>
          </a:p>
          <a:p>
            <a:r>
              <a:rPr lang="nl-NL" dirty="0"/>
              <a:t>Orgaan</a:t>
            </a:r>
          </a:p>
          <a:p>
            <a:r>
              <a:rPr lang="nl-NL" dirty="0"/>
              <a:t>Orgaanstelsel</a:t>
            </a:r>
          </a:p>
          <a:p>
            <a:r>
              <a:rPr lang="nl-NL" dirty="0"/>
              <a:t>Organisme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AFEA5DF-C97C-48D5-AE8E-7F1E132C18F8}" type="slidenum">
              <a:rPr lang="nl-NL" smtClean="0"/>
              <a:t>10</a:t>
            </a:fld>
            <a:endParaRPr lang="nl-NL"/>
          </a:p>
        </p:txBody>
      </p:sp>
      <p:sp>
        <p:nvSpPr>
          <p:cNvPr id="4" name="PIJL-LINKS 3"/>
          <p:cNvSpPr/>
          <p:nvPr/>
        </p:nvSpPr>
        <p:spPr>
          <a:xfrm>
            <a:off x="1910755" y="3418161"/>
            <a:ext cx="230425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Weefsel</a:t>
            </a:r>
          </a:p>
        </p:txBody>
      </p:sp>
    </p:spTree>
    <p:extLst>
      <p:ext uri="{BB962C8B-B14F-4D97-AF65-F5344CB8AC3E}">
        <p14:creationId xmlns:p14="http://schemas.microsoft.com/office/powerpoint/2010/main" val="25699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CABF6-978C-4050-A489-4C2CFB0E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nl-NL" dirty="0"/>
              <a:t>Weefsels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032321-344E-4B28-B2D6-5E7C0657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Verschillende soorten lichaamsweefsels. De vier basistypen zijn:</a:t>
            </a:r>
          </a:p>
          <a:p>
            <a:r>
              <a:rPr lang="nl-NL" dirty="0"/>
              <a:t>Dekweefsel</a:t>
            </a:r>
          </a:p>
          <a:p>
            <a:r>
              <a:rPr lang="nl-NL" dirty="0"/>
              <a:t>Bindweefsel</a:t>
            </a:r>
          </a:p>
          <a:p>
            <a:r>
              <a:rPr lang="nl-NL" dirty="0"/>
              <a:t>Spierweefsel</a:t>
            </a:r>
          </a:p>
          <a:p>
            <a:r>
              <a:rPr lang="nl-NL" dirty="0"/>
              <a:t>Zenuwweefsel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OPDRACHT: Zoek van de deze weefsels hun functie en soorten op. Schrijf dit op.</a:t>
            </a:r>
          </a:p>
        </p:txBody>
      </p:sp>
      <p:pic>
        <p:nvPicPr>
          <p:cNvPr id="6" name="Afbeelding 5" descr="Schermopname">
            <a:extLst>
              <a:ext uri="{FF2B5EF4-FFF2-40B4-BE49-F238E27FC236}">
                <a16:creationId xmlns:a16="http://schemas.microsoft.com/office/drawing/2014/main" id="{25C21DD7-58CB-4486-8763-E4D717D2F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5" t="5238" r="4298" b="3318"/>
          <a:stretch/>
        </p:blipFill>
        <p:spPr>
          <a:xfrm>
            <a:off x="4805114" y="2364915"/>
            <a:ext cx="7213639" cy="3430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8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DD953-BEC0-4474-A20F-F22A4BB2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 Orgaanstelsels (zie Wiki GZK-AF Les 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796F22-9013-40F6-BAD6-71CF4AC52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Oefenen orgaanstelsels : https://biologiepagina.nl/Oefeningen/Orgaanstelsels/orgaanstelsels.htm</a:t>
            </a:r>
            <a:endParaRPr lang="nl-NL" dirty="0"/>
          </a:p>
          <a:p>
            <a:r>
              <a:rPr lang="nl-NL" dirty="0">
                <a:hlinkClick r:id="rId3"/>
              </a:rPr>
              <a:t>Oefenen functies orgaanstelsels: https://biologiepagina.nl/Oefeningen/Orgaanstelsels/functiesorgaanstelsels.htm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18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92565-B209-4377-8FD5-4FC370A6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Maken Verwerkingsopdrachten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D1908-3C7B-4EDA-B039-F68B34C2B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Verwerkingsopdrachten les 2 </a:t>
            </a:r>
          </a:p>
        </p:txBody>
      </p:sp>
    </p:spTree>
    <p:extLst>
      <p:ext uri="{BB962C8B-B14F-4D97-AF65-F5344CB8AC3E}">
        <p14:creationId xmlns:p14="http://schemas.microsoft.com/office/powerpoint/2010/main" val="111693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D8E29-2F92-4EAB-A8AC-55D8111A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AFsluiting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AB3165-1669-4613-83C4-9CB95B4B8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begrippen hebben we besproken?</a:t>
            </a:r>
          </a:p>
          <a:p>
            <a:r>
              <a:rPr lang="nl-NL" dirty="0"/>
              <a:t>Huiswerk: verwerkingsopdrachten les 2 </a:t>
            </a:r>
          </a:p>
          <a:p>
            <a:r>
              <a:rPr lang="nl-NL" dirty="0"/>
              <a:t>Volgende les</a:t>
            </a:r>
          </a:p>
        </p:txBody>
      </p:sp>
    </p:spTree>
    <p:extLst>
      <p:ext uri="{BB962C8B-B14F-4D97-AF65-F5344CB8AC3E}">
        <p14:creationId xmlns:p14="http://schemas.microsoft.com/office/powerpoint/2010/main" val="16753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3FA4B-31CE-473E-B2C6-393CE3CC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deze les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3A30BF-0A3F-4736-9C95-000B50B7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Bespreken verwerkingsopdrachten les 1</a:t>
            </a:r>
          </a:p>
          <a:p>
            <a:r>
              <a:rPr lang="nl-NL" dirty="0"/>
              <a:t>Opbouw van het menselijk lichaam (vervolg les 1)</a:t>
            </a:r>
          </a:p>
          <a:p>
            <a:r>
              <a:rPr lang="nl-NL" dirty="0"/>
              <a:t>Oefenen</a:t>
            </a:r>
          </a:p>
          <a:p>
            <a:r>
              <a:rPr lang="nl-NL" dirty="0"/>
              <a:t>Maken verwerkingsopdrachten les 2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5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klein naar groot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Cel</a:t>
            </a:r>
          </a:p>
          <a:p>
            <a:r>
              <a:rPr lang="nl-NL" dirty="0"/>
              <a:t>Weefsel</a:t>
            </a:r>
          </a:p>
          <a:p>
            <a:r>
              <a:rPr lang="nl-NL" dirty="0"/>
              <a:t>Orgaan</a:t>
            </a:r>
          </a:p>
          <a:p>
            <a:r>
              <a:rPr lang="nl-NL" dirty="0"/>
              <a:t>Orgaanstelsel</a:t>
            </a:r>
          </a:p>
          <a:p>
            <a:r>
              <a:rPr lang="nl-NL" dirty="0"/>
              <a:t>Organisme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AFEA5DF-C97C-48D5-AE8E-7F1E132C18F8}" type="slidenum">
              <a:rPr lang="nl-NL" smtClean="0"/>
              <a:t>3</a:t>
            </a:fld>
            <a:endParaRPr lang="nl-NL"/>
          </a:p>
        </p:txBody>
      </p:sp>
      <p:sp>
        <p:nvSpPr>
          <p:cNvPr id="4" name="PIJL-LINKS 3"/>
          <p:cNvSpPr/>
          <p:nvPr/>
        </p:nvSpPr>
        <p:spPr>
          <a:xfrm>
            <a:off x="1785025" y="3018111"/>
            <a:ext cx="2304256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Cel</a:t>
            </a:r>
          </a:p>
        </p:txBody>
      </p:sp>
    </p:spTree>
    <p:extLst>
      <p:ext uri="{BB962C8B-B14F-4D97-AF65-F5344CB8AC3E}">
        <p14:creationId xmlns:p14="http://schemas.microsoft.com/office/powerpoint/2010/main" val="19191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nl-NL" dirty="0"/>
              <a:t>De cel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FC748A-B327-4D2C-97F4-C11DC8F6B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FEA5DF-C97C-48D5-AE8E-7F1E132C18F8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9" name="Tijdelijke aanduiding voor inhoud 5" descr="Schermopname">
            <a:extLst>
              <a:ext uri="{FF2B5EF4-FFF2-40B4-BE49-F238E27FC236}">
                <a16:creationId xmlns:a16="http://schemas.microsoft.com/office/drawing/2014/main" id="{0D691206-1E7F-47CF-B960-CD4F9972B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176526"/>
            <a:ext cx="6095593" cy="434271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5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Opbouw Cel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Celmembraan</a:t>
            </a:r>
          </a:p>
          <a:p>
            <a:r>
              <a:rPr lang="nl-NL" dirty="0"/>
              <a:t>Cytoplasma</a:t>
            </a:r>
          </a:p>
          <a:p>
            <a:r>
              <a:rPr lang="nl-NL" dirty="0"/>
              <a:t>Celkern</a:t>
            </a:r>
          </a:p>
          <a:p>
            <a:r>
              <a:rPr lang="nl-NL" dirty="0"/>
              <a:t>Organellen </a:t>
            </a:r>
          </a:p>
          <a:p>
            <a:endParaRPr lang="nl-NL" dirty="0"/>
          </a:p>
          <a:p>
            <a:r>
              <a:rPr lang="nl-NL" dirty="0"/>
              <a:t>Opdracht: </a:t>
            </a:r>
          </a:p>
          <a:p>
            <a:pPr lvl="1"/>
            <a:r>
              <a:rPr lang="nl-NL" dirty="0"/>
              <a:t>Zoek (zelfstandig) van deze onderdelen van de cel op wat ze doen en hoe ze eruit zien. Schrijf dit op. </a:t>
            </a:r>
          </a:p>
          <a:p>
            <a:pPr lvl="1"/>
            <a:r>
              <a:rPr lang="nl-NL" dirty="0"/>
              <a:t>Maak een tekening van een cel met deze onderdelen.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10955034" y="5870575"/>
            <a:ext cx="551167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FEA5DF-C97C-48D5-AE8E-7F1E132C18F8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90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Cellen delen zich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629299" y="5870575"/>
            <a:ext cx="551167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EAFEA5DF-C97C-48D5-AE8E-7F1E132C18F8}" type="slidenum">
              <a:rPr lang="nl-NL">
                <a:solidFill>
                  <a:schemeClr val="bg2"/>
                </a:solidFill>
              </a:rPr>
              <a:pPr algn="l">
                <a:spcAft>
                  <a:spcPts val="600"/>
                </a:spcAft>
              </a:pPr>
              <a:t>6</a:t>
            </a:fld>
            <a:endParaRPr lang="nl-NL">
              <a:solidFill>
                <a:schemeClr val="bg2"/>
              </a:solidFill>
            </a:endParaRPr>
          </a:p>
        </p:txBody>
      </p:sp>
      <p:graphicFrame>
        <p:nvGraphicFramePr>
          <p:cNvPr id="21" name="Tijdelijke aanduiding voor inhoud 3">
            <a:extLst>
              <a:ext uri="{FF2B5EF4-FFF2-40B4-BE49-F238E27FC236}">
                <a16:creationId xmlns:a16="http://schemas.microsoft.com/office/drawing/2014/main" id="{C4CCB071-5F56-4F99-8B94-76BB416E38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306273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4418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11C71-6241-429C-AE41-B3F5F2E2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98" y="5166420"/>
            <a:ext cx="8440564" cy="1045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Chromosomen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DB36FE-21EB-4F8C-8757-980CE303D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606714"/>
            <a:ext cx="4182471" cy="3722399"/>
          </a:xfrm>
          <a:prstGeom prst="rect">
            <a:avLst/>
          </a:prstGeom>
          <a:ln>
            <a:noFill/>
          </a:ln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E234CFF-4DD1-42F4-BBF0-8F2CF962B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8612" y="1969918"/>
            <a:ext cx="6789051" cy="23591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8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664D1-1784-448E-802E-06E1B885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3223296" cy="1077229"/>
          </a:xfrm>
        </p:spPr>
        <p:txBody>
          <a:bodyPr>
            <a:normAutofit/>
          </a:bodyPr>
          <a:lstStyle/>
          <a:p>
            <a:pPr algn="l"/>
            <a:r>
              <a:rPr lang="nl-NL" sz="2800" dirty="0"/>
              <a:t>Gewone celdeling (mitose)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8365A1-5B8A-45D5-AA98-504783373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53" y="2493904"/>
            <a:ext cx="5303975" cy="1869652"/>
          </a:xfrm>
          <a:prstGeom prst="rect">
            <a:avLst/>
          </a:prstGeom>
          <a:ln w="12700">
            <a:noFill/>
          </a:ln>
        </p:spPr>
      </p:pic>
      <p:graphicFrame>
        <p:nvGraphicFramePr>
          <p:cNvPr id="94" name="Tijdelijke aanduiding voor inhoud 2">
            <a:extLst>
              <a:ext uri="{FF2B5EF4-FFF2-40B4-BE49-F238E27FC236}">
                <a16:creationId xmlns:a16="http://schemas.microsoft.com/office/drawing/2014/main" id="{42523995-966A-4A77-8238-05295B9B5A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64444" y="2052116"/>
          <a:ext cx="2664217" cy="39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6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04264-A515-4067-99DB-A8C2CEE8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>
            <a:normAutofit fontScale="90000"/>
          </a:bodyPr>
          <a:lstStyle/>
          <a:p>
            <a:pPr algn="l"/>
            <a:r>
              <a:rPr lang="nl-NL" sz="2800" dirty="0"/>
              <a:t>Geslachtelijke celdeling = reductiedeling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64EAA7-F526-4C82-BB54-EC9BDDD0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640" y="2446577"/>
            <a:ext cx="5303975" cy="3208905"/>
          </a:xfrm>
          <a:prstGeom prst="rect">
            <a:avLst/>
          </a:prstGeom>
          <a:ln w="12700">
            <a:noFill/>
          </a:ln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B9FE92F-DA3A-43F2-BE5A-719E554B9F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473066"/>
              </p:ext>
            </p:extLst>
          </p:nvPr>
        </p:nvGraphicFramePr>
        <p:xfrm>
          <a:off x="1964444" y="2052116"/>
          <a:ext cx="2664217" cy="39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72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Hemels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F9C824-F79C-46FA-A6F2-5C102036EE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613B6C-0C9F-463E-B98A-435C1463C5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1C641F-FC5E-4696-B6CC-5C8E519702B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123</TotalTime>
  <Words>266</Words>
  <Application>Microsoft Office PowerPoint</Application>
  <PresentationFormat>Breedbeeld</PresentationFormat>
  <Paragraphs>69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Hemels</vt:lpstr>
      <vt:lpstr>GZK-AF1 Les 2 Opbouw van het menselijk lichaam </vt:lpstr>
      <vt:lpstr>Programma deze les </vt:lpstr>
      <vt:lpstr>Van klein naar groot</vt:lpstr>
      <vt:lpstr>De cel </vt:lpstr>
      <vt:lpstr>Opbouw Cel</vt:lpstr>
      <vt:lpstr>Cellen delen zich</vt:lpstr>
      <vt:lpstr>Chromosomen</vt:lpstr>
      <vt:lpstr>Gewone celdeling (mitose)</vt:lpstr>
      <vt:lpstr>Geslachtelijke celdeling = reductiedeling</vt:lpstr>
      <vt:lpstr>Van klein naar groot</vt:lpstr>
      <vt:lpstr>Weefsels</vt:lpstr>
      <vt:lpstr>Oefenen Orgaanstelsels (zie Wiki GZK-AF Les 2)</vt:lpstr>
      <vt:lpstr>Maken Verwerkingsopdrachten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GZK-AF1 Les 2 Cel &amp; Weefsels</dc:title>
  <dc:creator>Myream Mijnders - van Hinte</dc:creator>
  <cp:lastModifiedBy>Femke van der Wal</cp:lastModifiedBy>
  <cp:revision>9</cp:revision>
  <dcterms:created xsi:type="dcterms:W3CDTF">2018-09-16T10:55:26Z</dcterms:created>
  <dcterms:modified xsi:type="dcterms:W3CDTF">2020-10-29T10:04:28Z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